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Default Extension="jpeg" ContentType="image/jpe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Override PartName="/ppt/slides/slide46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01" r:id="rId1"/>
  </p:sldMasterIdLst>
  <p:notesMasterIdLst>
    <p:notesMasterId r:id="rId48"/>
  </p:notesMasterIdLst>
  <p:handoutMasterIdLst>
    <p:handoutMasterId r:id="rId49"/>
  </p:handoutMasterIdLst>
  <p:sldIdLst>
    <p:sldId id="256" r:id="rId2"/>
    <p:sldId id="278" r:id="rId3"/>
    <p:sldId id="299" r:id="rId4"/>
    <p:sldId id="275" r:id="rId5"/>
    <p:sldId id="276" r:id="rId6"/>
    <p:sldId id="277" r:id="rId7"/>
    <p:sldId id="279" r:id="rId8"/>
    <p:sldId id="280" r:id="rId9"/>
    <p:sldId id="281" r:id="rId10"/>
    <p:sldId id="282" r:id="rId11"/>
    <p:sldId id="300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301" r:id="rId20"/>
    <p:sldId id="298" r:id="rId21"/>
    <p:sldId id="290" r:id="rId22"/>
    <p:sldId id="291" r:id="rId23"/>
    <p:sldId id="294" r:id="rId24"/>
    <p:sldId id="295" r:id="rId25"/>
    <p:sldId id="292" r:id="rId26"/>
    <p:sldId id="296" r:id="rId27"/>
    <p:sldId id="297" r:id="rId28"/>
    <p:sldId id="293" r:id="rId29"/>
    <p:sldId id="273" r:id="rId30"/>
    <p:sldId id="274" r:id="rId31"/>
    <p:sldId id="266" r:id="rId32"/>
    <p:sldId id="262" r:id="rId33"/>
    <p:sldId id="264" r:id="rId34"/>
    <p:sldId id="265" r:id="rId35"/>
    <p:sldId id="267" r:id="rId36"/>
    <p:sldId id="268" r:id="rId37"/>
    <p:sldId id="269" r:id="rId38"/>
    <p:sldId id="270" r:id="rId39"/>
    <p:sldId id="271" r:id="rId40"/>
    <p:sldId id="259" r:id="rId41"/>
    <p:sldId id="263" r:id="rId42"/>
    <p:sldId id="260" r:id="rId43"/>
    <p:sldId id="258" r:id="rId44"/>
    <p:sldId id="261" r:id="rId45"/>
    <p:sldId id="302" r:id="rId46"/>
    <p:sldId id="272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8" autoAdjust="0"/>
    <p:restoredTop sz="94737" autoAdjust="0"/>
  </p:normalViewPr>
  <p:slideViewPr>
    <p:cSldViewPr snapToGrid="0" snapToObjects="1">
      <p:cViewPr varScale="1">
        <p:scale>
          <a:sx n="98" d="100"/>
          <a:sy n="98" d="100"/>
        </p:scale>
        <p:origin x="-6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Around the World in 180 Days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FA132-E172-7246-8BAB-AA2415D4DFC3}" type="datetime1">
              <a:rPr lang="en-US" smtClean="0"/>
              <a:t>11/15/11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Susie Oh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DB3F3-95B2-9142-91A9-DBCFB0C21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Around the World in 180 Days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357A3-C6D2-684E-A47A-47B425CAD644}" type="datetime1">
              <a:rPr lang="en-US" smtClean="0"/>
              <a:t>11/15/11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Susie Oh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4E255-9D63-FB4C-B8D4-A5441D404F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4E255-9D63-FB4C-B8D4-A5441D404FD8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Susie Oh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Around the World in 180 Days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Around the World in 180 Days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Susie Oh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E255-9D63-FB4C-B8D4-A5441D404FD8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8FD9A-34A7-CA4D-B151-1A478EA4AD2A}" type="datetime1">
              <a:rPr lang="en-US" smtClean="0"/>
              <a:t>11/15/11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6308-AB5C-AE4D-A4D6-99B1188CF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286-D6E6-2B40-876F-C25351D5BFE2}" type="datetime1">
              <a:rPr lang="en-US" smtClean="0"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6308-AB5C-AE4D-A4D6-99B1188CF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F0E5F-5088-8748-BAE7-DB9F1E8BBFBE}" type="datetime1">
              <a:rPr lang="en-US" smtClean="0"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6308-AB5C-AE4D-A4D6-99B1188CF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7B786-CB2F-A345-A9F3-68BA5E18EA88}" type="datetime1">
              <a:rPr lang="en-US" smtClean="0"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6308-AB5C-AE4D-A4D6-99B1188CF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3D00A-2A30-A04C-8CD5-1A56295A4C35}" type="datetime1">
              <a:rPr lang="en-US" smtClean="0"/>
              <a:t>11/15/11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6308-AB5C-AE4D-A4D6-99B1188CF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229A-9722-8D4F-9D13-C2AE6185ADD8}" type="datetime1">
              <a:rPr lang="en-US" smtClean="0"/>
              <a:t>11/15/11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6308-AB5C-AE4D-A4D6-99B1188CF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4C89-5FF2-2F47-9F16-CED2D2F1E430}" type="datetime1">
              <a:rPr lang="en-US" smtClean="0"/>
              <a:t>11/15/11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6308-AB5C-AE4D-A4D6-99B1188CF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90F8-AC34-8640-972E-6975F16261E5}" type="datetime1">
              <a:rPr lang="en-US" smtClean="0"/>
              <a:t>11/15/11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6308-AB5C-AE4D-A4D6-99B1188CF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2F8DE-0C3B-8143-8B10-637AB4840F03}" type="datetime1">
              <a:rPr lang="en-US" smtClean="0"/>
              <a:t>11/15/11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6308-AB5C-AE4D-A4D6-99B1188CF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95EB3-819B-044D-98F8-335E53D074DD}" type="datetime1">
              <a:rPr lang="en-US" smtClean="0"/>
              <a:t>11/15/11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6308-AB5C-AE4D-A4D6-99B1188CF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E77E-FB44-A94A-99D8-9CD63B436AE6}" type="datetime1">
              <a:rPr lang="en-US" smtClean="0"/>
              <a:t>11/15/11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676308-AB5C-AE4D-A4D6-99B1188CF7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F139F3-8E53-944B-8553-5B17DEC5709B}" type="datetime1">
              <a:rPr lang="en-US" smtClean="0"/>
              <a:t>11/15/11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676308-AB5C-AE4D-A4D6-99B1188CF70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>
    <p:random/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rb.org/Publications/Datasheets/2011/world-population-data-sheet/world-map.aspx%23/map/population" TargetMode="External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earn.org/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kidlink.org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pals.com/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lobalschoolnet.org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eedingminds.org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gng.org/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igweb.org/tiged/projects/ayiti/game.html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latclassroomproject.org/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urell9english.wikispaces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pples4theteacher.com/holidays/st-patricks-day/short-stories/fair-brown-and-trembling.html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dcoe.net/score/patch/patchtg.html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ationalgeographic.com/xpeditions/lessons/16/gk2/spices.html" TargetMode="External"/><Relationship Id="rId3" Type="http://schemas.openxmlformats.org/officeDocument/2006/relationships/hyperlink" Target="http://www.nationalgeographic.com/xpeditions/lessons/16/g35/favfoods.html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verettirc.weebly.com/resources.html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ewseum.org/todaysfrontpages/default.asp" TargetMode="External"/><Relationship Id="rId3" Type="http://schemas.openxmlformats.org/officeDocument/2006/relationships/hyperlink" Target="http://www.pitara.com/news/news_world.asp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youtu.be/EJpSqeQbh4o" TargetMode="External"/><Relationship Id="rId3" Type="http://schemas.openxmlformats.org/officeDocument/2006/relationships/image" Target="../media/image8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ialstudiesforkids.com/subjects/cultures.htm" TargetMode="External"/><Relationship Id="rId4" Type="http://schemas.openxmlformats.org/officeDocument/2006/relationships/hyperlink" Target="http://katw.org/index.cf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pl.org/div/cquest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200" dirty="0" smtClean="0"/>
              <a:t>Around the World in 180 Days</a:t>
            </a:r>
            <a:endParaRPr lang="en-US" sz="6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23733"/>
            <a:ext cx="7854696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Susie Oh</a:t>
            </a:r>
          </a:p>
          <a:p>
            <a:r>
              <a:rPr lang="en-US" dirty="0" smtClean="0"/>
              <a:t>Information Literacy Instructor</a:t>
            </a:r>
          </a:p>
          <a:p>
            <a:r>
              <a:rPr lang="en-US" dirty="0" smtClean="0"/>
              <a:t>Lake Forest  School District </a:t>
            </a:r>
            <a:r>
              <a:rPr lang="en-US" dirty="0" smtClean="0"/>
              <a:t>67</a:t>
            </a: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Of the 100 people in the global village: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61</a:t>
            </a:r>
            <a:r>
              <a:rPr lang="en-US" dirty="0" smtClean="0"/>
              <a:t> are from Asia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14</a:t>
            </a:r>
            <a:r>
              <a:rPr lang="en-US" dirty="0" smtClean="0"/>
              <a:t> are from Africa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11</a:t>
            </a:r>
            <a:r>
              <a:rPr lang="en-US" dirty="0" smtClean="0"/>
              <a:t> are from Europe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 are from South America, Central America, and Caribbean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are from Canada and U.S.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is from Oceania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Of the 100 people in the global village:</a:t>
            </a:r>
            <a:endParaRPr lang="en-US" dirty="0" smtClean="0"/>
          </a:p>
          <a:p>
            <a:r>
              <a:rPr lang="en-US" dirty="0" smtClean="0"/>
              <a:t>____ are </a:t>
            </a:r>
            <a:r>
              <a:rPr lang="en-US" dirty="0" smtClean="0"/>
              <a:t>from Asia</a:t>
            </a:r>
            <a:endParaRPr lang="en-US" dirty="0" smtClean="0"/>
          </a:p>
          <a:p>
            <a:r>
              <a:rPr lang="en-US" dirty="0" smtClean="0"/>
              <a:t>____ </a:t>
            </a:r>
            <a:r>
              <a:rPr lang="en-US" dirty="0" smtClean="0"/>
              <a:t>are from Africa</a:t>
            </a:r>
            <a:endParaRPr lang="en-US" dirty="0" smtClean="0"/>
          </a:p>
          <a:p>
            <a:r>
              <a:rPr lang="en-US" dirty="0" smtClean="0"/>
              <a:t>____  </a:t>
            </a:r>
            <a:r>
              <a:rPr lang="en-US" dirty="0" smtClean="0"/>
              <a:t>are from Europe</a:t>
            </a:r>
            <a:endParaRPr lang="en-US" dirty="0" smtClean="0"/>
          </a:p>
          <a:p>
            <a:r>
              <a:rPr lang="en-US" dirty="0" smtClean="0"/>
              <a:t>____  </a:t>
            </a:r>
            <a:r>
              <a:rPr lang="en-US" dirty="0" smtClean="0"/>
              <a:t>are from South America, Central America, and Caribbean</a:t>
            </a:r>
            <a:endParaRPr lang="en-US" dirty="0" smtClean="0"/>
          </a:p>
          <a:p>
            <a:r>
              <a:rPr lang="en-US" dirty="0" smtClean="0"/>
              <a:t>____  </a:t>
            </a:r>
            <a:r>
              <a:rPr lang="en-US" dirty="0" smtClean="0"/>
              <a:t>are from Canada and U.S.</a:t>
            </a:r>
            <a:endParaRPr lang="en-US" dirty="0" smtClean="0"/>
          </a:p>
          <a:p>
            <a:r>
              <a:rPr lang="en-US" dirty="0" smtClean="0"/>
              <a:t>____  </a:t>
            </a:r>
            <a:r>
              <a:rPr lang="en-US" dirty="0" smtClean="0"/>
              <a:t>is from Oceania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 are from China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 are from China</a:t>
            </a:r>
          </a:p>
          <a:p>
            <a:r>
              <a:rPr lang="en-US" dirty="0" smtClean="0"/>
              <a:t>____ are from India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 are from China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17</a:t>
            </a:r>
            <a:r>
              <a:rPr lang="en-US" dirty="0" smtClean="0"/>
              <a:t> are from India</a:t>
            </a:r>
          </a:p>
          <a:p>
            <a:r>
              <a:rPr lang="en-US" dirty="0" smtClean="0"/>
              <a:t>____ are from the U.S.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 are from China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17</a:t>
            </a:r>
            <a:r>
              <a:rPr lang="en-US" dirty="0" smtClean="0"/>
              <a:t> are from India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are from the U.S.</a:t>
            </a:r>
          </a:p>
          <a:p>
            <a:r>
              <a:rPr lang="en-US" dirty="0" smtClean="0"/>
              <a:t>____ are from Indonesia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 are from China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17</a:t>
            </a:r>
            <a:r>
              <a:rPr lang="en-US" dirty="0" smtClean="0"/>
              <a:t> are from India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are from the U.S.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are from Indonesia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 are from China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17</a:t>
            </a:r>
            <a:r>
              <a:rPr lang="en-US" dirty="0" smtClean="0"/>
              <a:t> are from India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are from the U.S.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are from Indonesia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are from ___________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are from ___________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20</a:t>
            </a:r>
            <a:r>
              <a:rPr lang="en-US" dirty="0" smtClean="0"/>
              <a:t> are from China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17</a:t>
            </a:r>
            <a:r>
              <a:rPr lang="en-US" dirty="0" smtClean="0"/>
              <a:t> are from India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are from the U.S.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are from Indonesia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are from Brazil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are from Pakistan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____  </a:t>
            </a:r>
            <a:r>
              <a:rPr lang="en-US" dirty="0" smtClean="0"/>
              <a:t>are from China</a:t>
            </a:r>
            <a:endParaRPr lang="en-US" dirty="0" smtClean="0"/>
          </a:p>
          <a:p>
            <a:r>
              <a:rPr lang="en-US" dirty="0" smtClean="0"/>
              <a:t>____  </a:t>
            </a:r>
            <a:r>
              <a:rPr lang="en-US" dirty="0" smtClean="0"/>
              <a:t>are from India</a:t>
            </a:r>
            <a:endParaRPr lang="en-US" dirty="0" smtClean="0"/>
          </a:p>
          <a:p>
            <a:r>
              <a:rPr lang="en-US" dirty="0" smtClean="0"/>
              <a:t>____  </a:t>
            </a:r>
            <a:r>
              <a:rPr lang="en-US" dirty="0" smtClean="0"/>
              <a:t>are from the U.S.</a:t>
            </a:r>
            <a:endParaRPr lang="en-US" dirty="0" smtClean="0"/>
          </a:p>
          <a:p>
            <a:r>
              <a:rPr lang="en-US" dirty="0" smtClean="0"/>
              <a:t>____  </a:t>
            </a:r>
            <a:r>
              <a:rPr lang="en-US" dirty="0" smtClean="0"/>
              <a:t>are from Indonesia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are from</a:t>
            </a:r>
            <a:r>
              <a:rPr lang="en-US" dirty="0" smtClean="0"/>
              <a:t> </a:t>
            </a:r>
            <a:r>
              <a:rPr lang="en-US" dirty="0" smtClean="0"/>
              <a:t>_____________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are from</a:t>
            </a:r>
            <a:r>
              <a:rPr lang="en-US" dirty="0" smtClean="0"/>
              <a:t> </a:t>
            </a:r>
            <a:r>
              <a:rPr lang="en-US" dirty="0" smtClean="0"/>
              <a:t>_____________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World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 t="-1681" b="-1681"/>
          <a:stretch>
            <a:fillRect/>
          </a:stretch>
        </p:blipFill>
        <p:spPr/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Map</a:t>
            </a:r>
            <a:endParaRPr lang="en-US" dirty="0"/>
          </a:p>
        </p:txBody>
      </p:sp>
      <p:pic>
        <p:nvPicPr>
          <p:cNvPr id="4" name="Content Placeholder 3" descr="InteractiveMap.ashx.pn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t="-2294" b="-2294"/>
          <a:stretch>
            <a:fillRect/>
          </a:stretch>
        </p:blipFill>
        <p:spPr/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top 5 languages spoken in the world are:</a:t>
            </a:r>
          </a:p>
          <a:p>
            <a:r>
              <a:rPr lang="en-US" dirty="0" smtClean="0"/>
              <a:t>Chinese</a:t>
            </a:r>
          </a:p>
          <a:p>
            <a:r>
              <a:rPr lang="en-US" dirty="0" smtClean="0"/>
              <a:t>English</a:t>
            </a:r>
          </a:p>
          <a:p>
            <a:r>
              <a:rPr lang="en-US" dirty="0" smtClean="0"/>
              <a:t>Hindi</a:t>
            </a:r>
          </a:p>
          <a:p>
            <a:r>
              <a:rPr lang="en-US" dirty="0" smtClean="0"/>
              <a:t>Spanish</a:t>
            </a:r>
          </a:p>
          <a:p>
            <a:r>
              <a:rPr lang="en-US" dirty="0" smtClean="0"/>
              <a:t>Arabic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87 have access to safe water</a:t>
            </a:r>
          </a:p>
          <a:p>
            <a:r>
              <a:rPr lang="en-US" dirty="0" smtClean="0"/>
              <a:t>13 do not and must spend majority of their day getting water (done mostly by women and girls)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Consumption Cartogram</a:t>
            </a:r>
            <a:endParaRPr lang="en-US" dirty="0"/>
          </a:p>
        </p:txBody>
      </p:sp>
      <p:pic>
        <p:nvPicPr>
          <p:cNvPr id="4" name="Content Placeholder 3" descr="7image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339" r="-4339"/>
          <a:stretch>
            <a:fillRect/>
          </a:stretch>
        </p:blipFill>
        <p:spPr/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Use by Country</a:t>
            </a:r>
            <a:endParaRPr lang="en-US" dirty="0"/>
          </a:p>
        </p:txBody>
      </p:sp>
      <p:pic>
        <p:nvPicPr>
          <p:cNvPr id="4" name="Content Placeholder 3" descr="m9_average_daily_water_usage_per_person.png"/>
          <p:cNvPicPr>
            <a:picLocks noGrp="1" noChangeAspect="1"/>
          </p:cNvPicPr>
          <p:nvPr>
            <p:ph idx="1"/>
          </p:nvPr>
        </p:nvPicPr>
        <p:blipFill>
          <a:blip r:embed="rId2"/>
          <a:srcRect l="-6090" r="-6090"/>
          <a:stretch>
            <a:fillRect/>
          </a:stretch>
        </p:blipFill>
        <p:spPr/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money were divided equally, each person would have $10,300</a:t>
            </a:r>
          </a:p>
          <a:p>
            <a:r>
              <a:rPr lang="en-US" dirty="0" smtClean="0"/>
              <a:t>The richest 10 people have nearly 85% of world’s wealth ($87,500 a year)</a:t>
            </a:r>
          </a:p>
          <a:p>
            <a:r>
              <a:rPr lang="en-US" dirty="0" smtClean="0"/>
              <a:t>The poorest 10 people have less than $2 a day</a:t>
            </a:r>
            <a:endParaRPr lang="en-US" dirty="0" smtClean="0"/>
          </a:p>
          <a:p>
            <a:r>
              <a:rPr lang="en-US" dirty="0" smtClean="0"/>
              <a:t>47 do not always have enough to eat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People living on </a:t>
            </a:r>
            <a:r>
              <a:rPr lang="en-US" dirty="0" smtClean="0"/>
              <a:t>less </a:t>
            </a:r>
            <a:r>
              <a:rPr lang="en-US" dirty="0" smtClean="0"/>
              <a:t>than $1/day</a:t>
            </a:r>
            <a:endParaRPr lang="en-US" dirty="0"/>
          </a:p>
        </p:txBody>
      </p:sp>
      <p:pic>
        <p:nvPicPr>
          <p:cNvPr id="4" name="Content Placeholder 3" descr="percentage_population_living_on_less_than_1_dollar_day_2007-2008.png"/>
          <p:cNvPicPr>
            <a:picLocks noGrp="1" noChangeAspect="1"/>
          </p:cNvPicPr>
          <p:nvPr>
            <p:ph idx="1"/>
          </p:nvPr>
        </p:nvPicPr>
        <p:blipFill>
          <a:blip r:embed="rId2"/>
          <a:srcRect t="-7613" b="-7613"/>
          <a:stretch>
            <a:fillRect/>
          </a:stretch>
        </p:blipFill>
        <p:spPr/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Poverty Map</a:t>
            </a:r>
            <a:endParaRPr lang="en-US" dirty="0"/>
          </a:p>
        </p:txBody>
      </p:sp>
      <p:pic>
        <p:nvPicPr>
          <p:cNvPr id="4" name="Content Placeholder 3" descr="world-poverty-map.png"/>
          <p:cNvPicPr>
            <a:picLocks noGrp="1" noChangeAspect="1"/>
          </p:cNvPicPr>
          <p:nvPr>
            <p:ph idx="1"/>
          </p:nvPr>
        </p:nvPicPr>
        <p:blipFill>
          <a:blip r:embed="rId2"/>
          <a:srcRect t="-4184" b="-4184"/>
          <a:stretch>
            <a:fillRect/>
          </a:stretch>
        </p:blipFill>
        <p:spPr/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76 have electricity</a:t>
            </a:r>
          </a:p>
          <a:p>
            <a:r>
              <a:rPr lang="en-US" dirty="0" smtClean="0"/>
              <a:t>24 do not have electricity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Problem-based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issues:</a:t>
            </a:r>
          </a:p>
          <a:p>
            <a:pPr lvl="1"/>
            <a:r>
              <a:rPr lang="en-US" dirty="0" smtClean="0"/>
              <a:t>Poverty</a:t>
            </a:r>
          </a:p>
          <a:p>
            <a:pPr lvl="1"/>
            <a:r>
              <a:rPr lang="en-US" dirty="0" smtClean="0"/>
              <a:t>Global warming</a:t>
            </a:r>
          </a:p>
          <a:p>
            <a:pPr lvl="1"/>
            <a:r>
              <a:rPr lang="en-US" dirty="0" smtClean="0"/>
              <a:t>Hunger</a:t>
            </a:r>
          </a:p>
          <a:p>
            <a:pPr lvl="1"/>
            <a:r>
              <a:rPr lang="en-US" dirty="0" smtClean="0"/>
              <a:t>Deforestation</a:t>
            </a:r>
          </a:p>
          <a:p>
            <a:pPr lvl="1"/>
            <a:r>
              <a:rPr lang="en-US" dirty="0" smtClean="0"/>
              <a:t>Overpopulation</a:t>
            </a:r>
          </a:p>
          <a:p>
            <a:pPr lvl="1"/>
            <a:r>
              <a:rPr lang="en-US" dirty="0" smtClean="0"/>
              <a:t>Pollution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the World Were a Village…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Take all the world’s population and imagine it as a village of just 100 people.  Each person would represent 70 million people from the world. 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justice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Gender </a:t>
            </a:r>
          </a:p>
          <a:p>
            <a:r>
              <a:rPr lang="en-US" dirty="0" smtClean="0"/>
              <a:t>Human rights</a:t>
            </a:r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024"/>
            <a:ext cx="8229600" cy="12380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International </a:t>
            </a:r>
            <a:r>
              <a:rPr lang="en-US" dirty="0" smtClean="0"/>
              <a:t>Education and Resource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3138"/>
            <a:ext cx="8229600" cy="3901462"/>
          </a:xfrm>
        </p:spPr>
        <p:txBody>
          <a:bodyPr/>
          <a:lstStyle/>
          <a:p>
            <a:r>
              <a:rPr lang="en-US" dirty="0" smtClean="0"/>
              <a:t>The largest school network focusing on pedagogies involved in creating collaborative, project-based work for students all over the world</a:t>
            </a:r>
          </a:p>
          <a:p>
            <a:r>
              <a:rPr lang="en-US" u="sng" dirty="0" smtClean="0">
                <a:hlinkClick r:id="rId2"/>
              </a:rPr>
              <a:t>http://www.iearn.org/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KidLink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Kids join in global projects.  An easy way to introduce global issues to elementary students through projects that find commonalities among students around the world.</a:t>
            </a:r>
          </a:p>
          <a:p>
            <a:r>
              <a:rPr lang="en-US" u="sng" dirty="0" smtClean="0">
                <a:hlinkClick r:id="rId2"/>
              </a:rPr>
              <a:t>http://www.kidlink.org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students to find “pen pals” on the web</a:t>
            </a:r>
          </a:p>
          <a:p>
            <a:r>
              <a:rPr lang="en-US" u="sng" dirty="0" smtClean="0">
                <a:hlinkClick r:id="rId2"/>
              </a:rPr>
              <a:t>http://www.epals.com/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Schoolhouse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collaborative network that incorporates online learning for students</a:t>
            </a:r>
          </a:p>
          <a:p>
            <a:r>
              <a:rPr lang="en-US" u="sng" dirty="0" smtClean="0">
                <a:hlinkClick r:id="rId2"/>
              </a:rPr>
              <a:t>http://globalschoolnet.org/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Feeding Minds Fighting Hunger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program was launched as part of an </a:t>
            </a:r>
            <a:r>
              <a:rPr lang="en-US" dirty="0" err="1" smtClean="0"/>
              <a:t>iEARN</a:t>
            </a:r>
            <a:r>
              <a:rPr lang="en-US" dirty="0" smtClean="0"/>
              <a:t> project.  Includes teaching modules for all grade levels</a:t>
            </a:r>
          </a:p>
          <a:p>
            <a:r>
              <a:rPr lang="en-US" u="sng" dirty="0" smtClean="0">
                <a:hlinkClick r:id="rId2"/>
              </a:rPr>
              <a:t>http://www.feedingminds.org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Nomads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NGO that creates interactive educational programs for students about global issues</a:t>
            </a:r>
          </a:p>
          <a:p>
            <a:r>
              <a:rPr lang="en-US" u="sng" dirty="0" smtClean="0">
                <a:hlinkClick r:id="rId2"/>
              </a:rPr>
              <a:t>http://gng.org/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game role-plays a poor family in Haiti.  They ask the question, “What is it like to live in poverty, struggling every day to stay healthy, keep out of debt, and get educated?”</a:t>
            </a:r>
          </a:p>
          <a:p>
            <a:r>
              <a:rPr lang="en-US" u="sng" dirty="0" smtClean="0">
                <a:hlinkClick r:id="rId2"/>
              </a:rPr>
              <a:t>http://www.tigweb.org/tiged/projects/ayiti/game.html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Classroom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classroom project based on Tom Friedman’s book </a:t>
            </a:r>
            <a:r>
              <a:rPr lang="en-US" i="1" dirty="0" smtClean="0"/>
              <a:t>The World Is Flat</a:t>
            </a:r>
            <a:endParaRPr lang="en-US" dirty="0" smtClean="0"/>
          </a:p>
          <a:p>
            <a:r>
              <a:rPr lang="en-US" u="sng" dirty="0" smtClean="0">
                <a:hlinkClick r:id="rId2"/>
              </a:rPr>
              <a:t>http://www.flatclassroomproject.org/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1001 Flat World Tales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global writing workshop between international and public schools around the world</a:t>
            </a:r>
          </a:p>
          <a:p>
            <a:r>
              <a:rPr lang="en-US" u="sng" dirty="0" smtClean="0">
                <a:hlinkClick r:id="rId2"/>
              </a:rPr>
              <a:t>http://burell9english.wikispaces.com/</a:t>
            </a:r>
            <a:endParaRPr lang="en-US" u="sng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Of the 100 people in the global village:</a:t>
            </a:r>
          </a:p>
          <a:p>
            <a:r>
              <a:rPr lang="en-US" dirty="0" smtClean="0"/>
              <a:t>_____ are from Asia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Stories from around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Fairy tales, folktales, myths, legends, tall tales</a:t>
            </a:r>
          </a:p>
          <a:p>
            <a:pPr lvl="1"/>
            <a:r>
              <a:rPr lang="en-US" dirty="0" smtClean="0">
                <a:hlinkClick r:id="rId2"/>
              </a:rPr>
              <a:t>Irish Cinderella: Fair, Brown and Trembling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Quilt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patchwork of cultures:  Who am I?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>
                <a:hlinkClick r:id="rId2"/>
              </a:rPr>
              <a:t>http://www.sdcoe.net/score/patch/patchtg.html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Foods from around the world</a:t>
            </a:r>
          </a:p>
          <a:p>
            <a:pPr lvl="1"/>
            <a:r>
              <a:rPr lang="en-US" dirty="0" smtClean="0"/>
              <a:t>Bread, noodles, rice, etc.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Spices</a:t>
            </a:r>
          </a:p>
          <a:p>
            <a:pPr lvl="1"/>
            <a:r>
              <a:rPr lang="en-US" dirty="0" smtClean="0">
                <a:hlinkClick r:id="rId2"/>
              </a:rPr>
              <a:t>Spices of the world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Spices in your favorite food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Holidays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Compare/contrast holidays</a:t>
            </a:r>
          </a:p>
          <a:p>
            <a:pPr lvl="1"/>
            <a:r>
              <a:rPr lang="en-US" dirty="0" smtClean="0"/>
              <a:t>Thanksgiving around the world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http://everettirc.weebly.com/</a:t>
            </a:r>
            <a:r>
              <a:rPr lang="en-US" dirty="0" smtClean="0">
                <a:hlinkClick r:id="rId2"/>
              </a:rPr>
              <a:t>resources.html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and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of the Day</a:t>
            </a:r>
          </a:p>
          <a:p>
            <a:r>
              <a:rPr lang="en-US" dirty="0" smtClean="0"/>
              <a:t>This Day in History</a:t>
            </a:r>
          </a:p>
          <a:p>
            <a:r>
              <a:rPr lang="en-US" dirty="0" smtClean="0"/>
              <a:t>Current events</a:t>
            </a:r>
          </a:p>
          <a:p>
            <a:pPr lvl="1"/>
            <a:r>
              <a:rPr lang="en-US" dirty="0" smtClean="0">
                <a:hlinkClick r:id="rId2"/>
              </a:rPr>
              <a:t>Newseum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World News for Kids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on globalization</a:t>
            </a:r>
            <a:endParaRPr lang="en-US" dirty="0"/>
          </a:p>
        </p:txBody>
      </p:sp>
      <p:pic>
        <p:nvPicPr>
          <p:cNvPr id="4" name="Content Placeholder 3" descr="Unknown.jp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-2322" r="-2322"/>
          <a:stretch>
            <a:fillRect/>
          </a:stretch>
        </p:blipFill>
        <p:spPr>
          <a:xfrm>
            <a:off x="1766032" y="2432938"/>
            <a:ext cx="5426061" cy="2893899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http://www.ipl.org/div/cquest/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http://www.socialstudiesforkids.com/subjects/cultures.htm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http://katw.org/index.cfm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Of the 100 people in the global village: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61</a:t>
            </a:r>
            <a:r>
              <a:rPr lang="en-US" dirty="0" smtClean="0"/>
              <a:t> are from Asia</a:t>
            </a:r>
          </a:p>
          <a:p>
            <a:r>
              <a:rPr lang="en-US" dirty="0" smtClean="0"/>
              <a:t>____ are from Africa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Of the 100 people in the global village: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61</a:t>
            </a:r>
            <a:r>
              <a:rPr lang="en-US" dirty="0" smtClean="0"/>
              <a:t> are from Asia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14</a:t>
            </a:r>
            <a:r>
              <a:rPr lang="en-US" dirty="0" smtClean="0"/>
              <a:t> are from Africa</a:t>
            </a:r>
          </a:p>
          <a:p>
            <a:r>
              <a:rPr lang="en-US" dirty="0" smtClean="0"/>
              <a:t>____ are from Europe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Of the 100 people in the global village: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61</a:t>
            </a:r>
            <a:r>
              <a:rPr lang="en-US" dirty="0" smtClean="0"/>
              <a:t> are from Asia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14</a:t>
            </a:r>
            <a:r>
              <a:rPr lang="en-US" dirty="0" smtClean="0"/>
              <a:t> are from Africa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11</a:t>
            </a:r>
            <a:r>
              <a:rPr lang="en-US" dirty="0" smtClean="0"/>
              <a:t> are from Europe</a:t>
            </a:r>
          </a:p>
          <a:p>
            <a:r>
              <a:rPr lang="en-US" dirty="0" smtClean="0"/>
              <a:t>____ are from South America, Central America, and Caribbean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Of the 100 people in the global village: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61</a:t>
            </a:r>
            <a:r>
              <a:rPr lang="en-US" dirty="0" smtClean="0"/>
              <a:t> are from Asia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14</a:t>
            </a:r>
            <a:r>
              <a:rPr lang="en-US" dirty="0" smtClean="0"/>
              <a:t> are from Africa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11</a:t>
            </a:r>
            <a:r>
              <a:rPr lang="en-US" dirty="0" smtClean="0"/>
              <a:t> are from Europe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 are from South America, Central America, and Caribbean</a:t>
            </a:r>
          </a:p>
          <a:p>
            <a:r>
              <a:rPr lang="en-US" dirty="0" smtClean="0"/>
              <a:t>____ are from Canada and U.S.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Of the 100 people in the global village: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61</a:t>
            </a:r>
            <a:r>
              <a:rPr lang="en-US" dirty="0" smtClean="0"/>
              <a:t> are from Asia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14</a:t>
            </a:r>
            <a:r>
              <a:rPr lang="en-US" dirty="0" smtClean="0"/>
              <a:t> are from Africa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11</a:t>
            </a:r>
            <a:r>
              <a:rPr lang="en-US" dirty="0" smtClean="0"/>
              <a:t> are from Europe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 smtClean="0"/>
              <a:t> are from South America, Central America, and Caribbean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 smtClean="0"/>
              <a:t> are from Canada and U.S.</a:t>
            </a:r>
          </a:p>
          <a:p>
            <a:r>
              <a:rPr lang="en-US" dirty="0" smtClean="0"/>
              <a:t>____ is from Oceania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621</TotalTime>
  <Words>1009</Words>
  <Application>Microsoft Macintosh PowerPoint</Application>
  <PresentationFormat>On-screen Show (4:3)</PresentationFormat>
  <Paragraphs>209</Paragraphs>
  <Slides>46</Slides>
  <Notes>2</Notes>
  <HiddenSlides>2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Flow</vt:lpstr>
      <vt:lpstr>Around the World in 180 Days</vt:lpstr>
      <vt:lpstr>The World</vt:lpstr>
      <vt:lpstr>If the World Were a Village…</vt:lpstr>
      <vt:lpstr>Nationalities</vt:lpstr>
      <vt:lpstr>Nationalities</vt:lpstr>
      <vt:lpstr>Nationalities</vt:lpstr>
      <vt:lpstr>Nationalities</vt:lpstr>
      <vt:lpstr>Nationalities</vt:lpstr>
      <vt:lpstr>Nationalities</vt:lpstr>
      <vt:lpstr>Nationalities</vt:lpstr>
      <vt:lpstr>Nationalities</vt:lpstr>
      <vt:lpstr>Population</vt:lpstr>
      <vt:lpstr>Population</vt:lpstr>
      <vt:lpstr>Population</vt:lpstr>
      <vt:lpstr>Population</vt:lpstr>
      <vt:lpstr>Population</vt:lpstr>
      <vt:lpstr>Population</vt:lpstr>
      <vt:lpstr>Population</vt:lpstr>
      <vt:lpstr>Population</vt:lpstr>
      <vt:lpstr>Population Map</vt:lpstr>
      <vt:lpstr>Languages</vt:lpstr>
      <vt:lpstr>Water</vt:lpstr>
      <vt:lpstr>Water Consumption Cartogram</vt:lpstr>
      <vt:lpstr>Water Use by Country</vt:lpstr>
      <vt:lpstr>Money</vt:lpstr>
      <vt:lpstr>People living on less than $1/day</vt:lpstr>
      <vt:lpstr>World Poverty Map</vt:lpstr>
      <vt:lpstr>Energy</vt:lpstr>
      <vt:lpstr>Problem-based projects</vt:lpstr>
      <vt:lpstr>Social justice issues</vt:lpstr>
      <vt:lpstr>   International Education and Resource Network</vt:lpstr>
      <vt:lpstr>KidLink</vt:lpstr>
      <vt:lpstr>ePals</vt:lpstr>
      <vt:lpstr>Global Schoolhouse</vt:lpstr>
      <vt:lpstr>Feeding Minds Fighting Hunger</vt:lpstr>
      <vt:lpstr>Global Nomads Group</vt:lpstr>
      <vt:lpstr>Simulation Game</vt:lpstr>
      <vt:lpstr>Flat Classroom Project</vt:lpstr>
      <vt:lpstr>1001 Flat World Tales</vt:lpstr>
      <vt:lpstr>Stories from around the world</vt:lpstr>
      <vt:lpstr>Culture Quilt</vt:lpstr>
      <vt:lpstr>Food</vt:lpstr>
      <vt:lpstr>Holidays</vt:lpstr>
      <vt:lpstr>Quick and easy</vt:lpstr>
      <vt:lpstr>Video on globalization</vt:lpstr>
      <vt:lpstr>Resources</vt:lpstr>
    </vt:vector>
  </TitlesOfParts>
  <Company>D67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Around the World in 180 Days</dc:title>
  <dc:creator>Susie Oh</dc:creator>
  <cp:lastModifiedBy>Susie Oh</cp:lastModifiedBy>
  <cp:revision>14</cp:revision>
  <cp:lastPrinted>2011-11-15T15:59:53Z</cp:lastPrinted>
  <dcterms:created xsi:type="dcterms:W3CDTF">2011-11-15T13:50:42Z</dcterms:created>
  <dcterms:modified xsi:type="dcterms:W3CDTF">2011-11-15T19:21:44Z</dcterms:modified>
</cp:coreProperties>
</file>